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" Target="slides/slide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body_alt3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OC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body_alt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defRPr sz="1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body_alt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defRPr sz="1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Relationship Id="rId4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#slide=id.g1f87997393_0_821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ShopEreum App</a:t>
            </a:r>
            <a:r>
              <a:rPr lang="en-GB"/>
              <a:t> Presentation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Mobile View</a:t>
            </a:r>
          </a:p>
        </p:txBody>
      </p:sp>
      <p:grpSp>
        <p:nvGrpSpPr>
          <p:cNvPr id="313" name="Shape 313"/>
          <p:cNvGrpSpPr/>
          <p:nvPr/>
        </p:nvGrpSpPr>
        <p:grpSpPr>
          <a:xfrm>
            <a:off x="3411730" y="308269"/>
            <a:ext cx="2439158" cy="4585014"/>
            <a:chOff x="3409722" y="824063"/>
            <a:chExt cx="2351902" cy="3495474"/>
          </a:xfrm>
        </p:grpSpPr>
        <p:sp>
          <p:nvSpPr>
            <p:cNvPr id="314" name="Shape 314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17" name="Shape 317"/>
          <p:cNvSpPr/>
          <p:nvPr/>
        </p:nvSpPr>
        <p:spPr>
          <a:xfrm flipH="1">
            <a:off x="3409375" y="382098"/>
            <a:ext cx="2351700" cy="3659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18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450" y="454950"/>
            <a:ext cx="2260601" cy="3955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Thank you!</a:t>
            </a:r>
          </a:p>
        </p:txBody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1298450" y="2705250"/>
            <a:ext cx="3063300" cy="970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7200">
                <a:latin typeface="Arial"/>
                <a:ea typeface="Arial"/>
                <a:cs typeface="Arial"/>
                <a:sym typeface="Arial"/>
              </a:rPr>
              <a:t>?</a:t>
            </a:r>
          </a:p>
        </p:txBody>
      </p:sp>
      <p:grpSp>
        <p:nvGrpSpPr>
          <p:cNvPr id="325" name="Shape 3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6" name="Shape 3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4" name="Shape 334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Shape 33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36" name="Shape 33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37" name="Shape 33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1" name="Shape 341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Shape 342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TOC</a:t>
            </a:r>
          </a:p>
        </p:txBody>
      </p:sp>
      <p:sp>
        <p:nvSpPr>
          <p:cNvPr id="234" name="Shape 234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Overview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Sequence Diagram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1294301" y="2748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App Feature and View</a:t>
            </a:r>
          </a:p>
        </p:txBody>
      </p:sp>
      <p:sp>
        <p:nvSpPr>
          <p:cNvPr id="237" name="Shape 237"/>
          <p:cNvSpPr txBox="1"/>
          <p:nvPr/>
        </p:nvSpPr>
        <p:spPr>
          <a:xfrm>
            <a:off x="1294301" y="17825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Team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SmartChainers</a:t>
            </a:r>
          </a:p>
        </p:txBody>
      </p:sp>
      <p:sp>
        <p:nvSpPr>
          <p:cNvPr id="243" name="Shape 243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SMAlam</a:t>
            </a:r>
          </a:p>
        </p:txBody>
      </p:sp>
      <p:sp>
        <p:nvSpPr>
          <p:cNvPr id="244" name="Shape 244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MSaha</a:t>
            </a:r>
          </a:p>
        </p:txBody>
      </p:sp>
      <p:sp>
        <p:nvSpPr>
          <p:cNvPr id="245" name="Shape 245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ARahim</a:t>
            </a:r>
          </a:p>
        </p:txBody>
      </p:sp>
      <p:sp>
        <p:nvSpPr>
          <p:cNvPr id="246" name="Shape 246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Roman</a:t>
            </a:r>
          </a:p>
        </p:txBody>
      </p:sp>
      <p:sp>
        <p:nvSpPr>
          <p:cNvPr id="247" name="Shape 247"/>
          <p:cNvSpPr txBox="1"/>
          <p:nvPr/>
        </p:nvSpPr>
        <p:spPr>
          <a:xfrm>
            <a:off x="1294301" y="17825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SKPaik</a:t>
            </a:r>
          </a:p>
        </p:txBody>
      </p:sp>
      <p:sp>
        <p:nvSpPr>
          <p:cNvPr id="248" name="Shape 248"/>
          <p:cNvSpPr txBox="1"/>
          <p:nvPr/>
        </p:nvSpPr>
        <p:spPr>
          <a:xfrm>
            <a:off x="1294301" y="3399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Imran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Overview</a:t>
            </a:r>
          </a:p>
        </p:txBody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This is a ecommerce </a:t>
            </a:r>
            <a:r>
              <a:rPr lang="en-GB"/>
              <a:t>application</a:t>
            </a:r>
            <a:r>
              <a:rPr lang="en-GB"/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You can buy </a:t>
            </a:r>
            <a:r>
              <a:rPr lang="en-GB"/>
              <a:t>furniture</a:t>
            </a:r>
            <a:r>
              <a:rPr lang="en-GB"/>
              <a:t> from here with your Ether Wallet.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Sequence Diagram</a:t>
            </a:r>
          </a:p>
        </p:txBody>
      </p:sp>
      <p:pic>
        <p:nvPicPr>
          <p:cNvPr id="260" name="Shape 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150" y="1180800"/>
            <a:ext cx="6833084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Project objective</a:t>
            </a:r>
          </a:p>
        </p:txBody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4017900" y="1547125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App Feature and View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8125" y="2260050"/>
            <a:ext cx="3630400" cy="62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3825" y="1738313"/>
            <a:ext cx="1666875" cy="16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idx="2" type="title"/>
          </p:nvPr>
        </p:nvSpPr>
        <p:spPr>
          <a:xfrm>
            <a:off x="1307700" y="268790"/>
            <a:ext cx="3005700" cy="510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View</a:t>
            </a:r>
            <a:r>
              <a:rPr lang="en-GB" sz="1000"/>
              <a:t> on desktop</a:t>
            </a:r>
          </a:p>
        </p:txBody>
      </p:sp>
      <p:grpSp>
        <p:nvGrpSpPr>
          <p:cNvPr id="279" name="Shape 279"/>
          <p:cNvGrpSpPr/>
          <p:nvPr/>
        </p:nvGrpSpPr>
        <p:grpSpPr>
          <a:xfrm>
            <a:off x="1903174" y="718474"/>
            <a:ext cx="5322133" cy="3778882"/>
            <a:chOff x="3553042" y="1657806"/>
            <a:chExt cx="3461100" cy="2671532"/>
          </a:xfrm>
        </p:grpSpPr>
        <p:sp>
          <p:nvSpPr>
            <p:cNvPr id="280" name="Shape 28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8" name="Shape 288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Shape 289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90" name="Shape 2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0250" y="779700"/>
            <a:ext cx="5133300" cy="272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idx="2" type="title"/>
          </p:nvPr>
        </p:nvSpPr>
        <p:spPr>
          <a:xfrm>
            <a:off x="1307700" y="268790"/>
            <a:ext cx="3005700" cy="510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View</a:t>
            </a:r>
            <a:r>
              <a:rPr lang="en-GB" sz="1000"/>
              <a:t> on desktop</a:t>
            </a:r>
          </a:p>
        </p:txBody>
      </p:sp>
      <p:grpSp>
        <p:nvGrpSpPr>
          <p:cNvPr id="296" name="Shape 296"/>
          <p:cNvGrpSpPr/>
          <p:nvPr/>
        </p:nvGrpSpPr>
        <p:grpSpPr>
          <a:xfrm>
            <a:off x="1903174" y="718474"/>
            <a:ext cx="5322133" cy="3778882"/>
            <a:chOff x="3553042" y="1657806"/>
            <a:chExt cx="3461100" cy="2671532"/>
          </a:xfrm>
        </p:grpSpPr>
        <p:sp>
          <p:nvSpPr>
            <p:cNvPr id="297" name="Shape 29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Shape 305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Shape 306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07" name="Shape 3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0475" y="779700"/>
            <a:ext cx="5153075" cy="272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